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A8C27975-A3A8-4D96-AA2D-2C101D86EEB1}">
          <p14:sldIdLst>
            <p14:sldId id="25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B4304-C085-4381-91CC-C7F3E7D9EECD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0F0E7-371E-4D4A-B01A-CE650717C1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08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0F0E7-371E-4D4A-B01A-CE650717C12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5692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577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313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479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602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556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860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119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562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11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222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3014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92EBD-5210-4DDA-A461-F627A427E788}" type="datetimeFigureOut">
              <a:rPr lang="fr-FR" smtClean="0"/>
              <a:t>18/11/2020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01DED-6A0B-41F0-8C3B-55D5CC67FD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46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486" y="1988840"/>
            <a:ext cx="4611964" cy="424874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501" y="25401"/>
            <a:ext cx="3115934" cy="408787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82" y="332656"/>
            <a:ext cx="2246204" cy="191663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6" y="3501008"/>
            <a:ext cx="1612395" cy="143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2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</Words>
  <Application>Microsoft Office PowerPoint</Application>
  <PresentationFormat>Affichage à l'écran (4:3)</PresentationFormat>
  <Paragraphs>1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chouchou</dc:creator>
  <cp:lastModifiedBy>chouchou</cp:lastModifiedBy>
  <cp:revision>4</cp:revision>
  <dcterms:created xsi:type="dcterms:W3CDTF">2020-11-18T14:48:03Z</dcterms:created>
  <dcterms:modified xsi:type="dcterms:W3CDTF">2020-11-18T15:32:13Z</dcterms:modified>
</cp:coreProperties>
</file>